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83" r:id="rId6"/>
    <p:sldId id="260" r:id="rId7"/>
    <p:sldId id="261" r:id="rId8"/>
    <p:sldId id="262" r:id="rId9"/>
    <p:sldId id="264" r:id="rId10"/>
    <p:sldId id="268" r:id="rId11"/>
    <p:sldId id="265" r:id="rId12"/>
    <p:sldId id="266" r:id="rId13"/>
    <p:sldId id="267" r:id="rId14"/>
    <p:sldId id="269" r:id="rId15"/>
    <p:sldId id="270" r:id="rId16"/>
    <p:sldId id="271" r:id="rId17"/>
    <p:sldId id="280" r:id="rId18"/>
    <p:sldId id="272" r:id="rId19"/>
    <p:sldId id="273" r:id="rId20"/>
    <p:sldId id="274" r:id="rId21"/>
    <p:sldId id="275" r:id="rId22"/>
    <p:sldId id="276" r:id="rId23"/>
    <p:sldId id="281" r:id="rId24"/>
    <p:sldId id="277" r:id="rId25"/>
    <p:sldId id="282" r:id="rId26"/>
    <p:sldId id="278" r:id="rId27"/>
    <p:sldId id="279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4" autoAdjust="0"/>
    <p:restoredTop sz="94660"/>
  </p:normalViewPr>
  <p:slideViewPr>
    <p:cSldViewPr snapToGrid="0">
      <p:cViewPr varScale="1">
        <p:scale>
          <a:sx n="94" d="100"/>
          <a:sy n="94" d="100"/>
        </p:scale>
        <p:origin x="96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282441-982D-4CB4-97D6-888CE7210555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7F189-8EB5-48F3-B7E4-733123C11F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650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7F189-8EB5-48F3-B7E4-733123C11FD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162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62262" y="2837467"/>
            <a:ext cx="8361229" cy="898383"/>
          </a:xfrm>
        </p:spPr>
        <p:txBody>
          <a:bodyPr/>
          <a:lstStyle/>
          <a:p>
            <a:r>
              <a:rPr lang="en-US" altLang="ko-KR" sz="6000" dirty="0" smtClean="0"/>
              <a:t>2023.03.27 </a:t>
            </a:r>
            <a:r>
              <a:rPr lang="ko-KR" altLang="en-US" sz="6000" dirty="0" err="1" smtClean="0"/>
              <a:t>리눅스</a:t>
            </a:r>
            <a:r>
              <a:rPr lang="ko-KR" altLang="en-US" sz="6000" dirty="0" smtClean="0"/>
              <a:t> 과제</a:t>
            </a:r>
            <a:endParaRPr lang="ko-KR" altLang="en-US" sz="6000" dirty="0"/>
          </a:p>
        </p:txBody>
      </p:sp>
      <p:sp>
        <p:nvSpPr>
          <p:cNvPr id="4" name="TextBox 3"/>
          <p:cNvSpPr txBox="1"/>
          <p:nvPr/>
        </p:nvSpPr>
        <p:spPr>
          <a:xfrm>
            <a:off x="5485594" y="3982720"/>
            <a:ext cx="1314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2</a:t>
            </a:r>
            <a:r>
              <a:rPr lang="ko-KR" altLang="en-US" sz="2400" dirty="0" smtClean="0"/>
              <a:t>강</a:t>
            </a:r>
            <a:r>
              <a:rPr lang="en-US" altLang="ko-KR" sz="2400" dirty="0" smtClean="0"/>
              <a:t>, 3</a:t>
            </a:r>
            <a:r>
              <a:rPr lang="ko-KR" altLang="en-US" sz="2400" dirty="0" smtClean="0"/>
              <a:t>강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7172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3280" y="121920"/>
            <a:ext cx="637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lt"/>
              </a:rPr>
              <a:t>계정 전환 </a:t>
            </a:r>
            <a:r>
              <a:rPr lang="en-US" altLang="ko-KR" dirty="0" smtClean="0">
                <a:latin typeface="+mj-lt"/>
              </a:rPr>
              <a:t>/ </a:t>
            </a:r>
            <a:r>
              <a:rPr lang="ko-KR" altLang="en-US" dirty="0" smtClean="0">
                <a:latin typeface="+mj-lt"/>
              </a:rPr>
              <a:t>비밀번호 변경 실습</a:t>
            </a:r>
            <a:endParaRPr lang="ko-KR" altLang="en-US" dirty="0">
              <a:latin typeface="+mj-lt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80" y="865277"/>
            <a:ext cx="4500438" cy="5307413"/>
          </a:xfrm>
          <a:prstGeom prst="rect">
            <a:avLst/>
          </a:prstGeom>
        </p:spPr>
      </p:pic>
      <p:sp>
        <p:nvSpPr>
          <p:cNvPr id="4" name="오른쪽 화살표 3"/>
          <p:cNvSpPr/>
          <p:nvPr/>
        </p:nvSpPr>
        <p:spPr>
          <a:xfrm rot="10800000">
            <a:off x="5566953" y="865277"/>
            <a:ext cx="2169721" cy="215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959909" y="783106"/>
            <a:ext cx="32207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사용자 전환 </a:t>
            </a:r>
            <a:r>
              <a:rPr lang="en-US" altLang="ko-KR" sz="1500" dirty="0" smtClean="0"/>
              <a:t>(</a:t>
            </a:r>
            <a:r>
              <a:rPr lang="ko-KR" altLang="en-US" sz="1500" dirty="0" smtClean="0"/>
              <a:t>관리자 </a:t>
            </a:r>
            <a:r>
              <a:rPr lang="en-US" altLang="ko-KR" sz="1500" dirty="0" smtClean="0"/>
              <a:t>-&gt; </a:t>
            </a:r>
            <a:r>
              <a:rPr lang="ko-KR" altLang="en-US" sz="1500" dirty="0" smtClean="0"/>
              <a:t>사용자</a:t>
            </a:r>
            <a:r>
              <a:rPr lang="en-US" altLang="ko-KR" sz="1500" dirty="0" smtClean="0"/>
              <a:t>)</a:t>
            </a:r>
            <a:endParaRPr lang="ko-KR" altLang="en-US" sz="1500" dirty="0"/>
          </a:p>
        </p:txBody>
      </p:sp>
      <p:sp>
        <p:nvSpPr>
          <p:cNvPr id="6" name="오른쪽 화살표 5"/>
          <p:cNvSpPr/>
          <p:nvPr/>
        </p:nvSpPr>
        <p:spPr>
          <a:xfrm rot="10800000">
            <a:off x="5566952" y="1134377"/>
            <a:ext cx="2169721" cy="215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959909" y="1080312"/>
            <a:ext cx="32207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관리자</a:t>
            </a:r>
            <a:r>
              <a:rPr lang="en-US" altLang="ko-KR" sz="1500" dirty="0" smtClean="0"/>
              <a:t>(root)</a:t>
            </a:r>
            <a:r>
              <a:rPr lang="ko-KR" altLang="en-US" sz="1500" dirty="0" smtClean="0"/>
              <a:t> 비밀번호 변경</a:t>
            </a:r>
            <a:endParaRPr lang="ko-KR" altLang="en-US" sz="1500" dirty="0"/>
          </a:p>
        </p:txBody>
      </p:sp>
      <p:sp>
        <p:nvSpPr>
          <p:cNvPr id="8" name="오른쪽 화살표 7"/>
          <p:cNvSpPr/>
          <p:nvPr/>
        </p:nvSpPr>
        <p:spPr>
          <a:xfrm rot="10800000">
            <a:off x="5566951" y="4527817"/>
            <a:ext cx="2169721" cy="215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959904" y="4457019"/>
            <a:ext cx="36936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관리자 계정으로 전환하는 명령어 </a:t>
            </a:r>
            <a:r>
              <a:rPr lang="en-US" altLang="ko-KR" sz="1500" dirty="0" err="1" smtClean="0"/>
              <a:t>su</a:t>
            </a:r>
            <a:endParaRPr lang="ko-KR" altLang="en-US" sz="1500" dirty="0"/>
          </a:p>
        </p:txBody>
      </p:sp>
      <p:sp>
        <p:nvSpPr>
          <p:cNvPr id="12" name="오른쪽 화살표 11"/>
          <p:cNvSpPr/>
          <p:nvPr/>
        </p:nvSpPr>
        <p:spPr>
          <a:xfrm rot="10800000">
            <a:off x="5566950" y="4796917"/>
            <a:ext cx="2169721" cy="215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959904" y="4733815"/>
            <a:ext cx="36936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관리자 </a:t>
            </a:r>
            <a:r>
              <a:rPr lang="en-US" altLang="ko-KR" sz="1500" dirty="0" smtClean="0"/>
              <a:t>password </a:t>
            </a:r>
            <a:r>
              <a:rPr lang="ko-KR" altLang="en-US" sz="1500" dirty="0" smtClean="0"/>
              <a:t>입력</a:t>
            </a:r>
            <a:endParaRPr lang="ko-KR" altLang="en-US" sz="1500" dirty="0"/>
          </a:p>
        </p:txBody>
      </p:sp>
      <p:sp>
        <p:nvSpPr>
          <p:cNvPr id="14" name="오른쪽 화살표 13"/>
          <p:cNvSpPr/>
          <p:nvPr/>
        </p:nvSpPr>
        <p:spPr>
          <a:xfrm rot="10800000">
            <a:off x="5566950" y="5073477"/>
            <a:ext cx="2169721" cy="215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959905" y="5019413"/>
            <a:ext cx="33278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인증 후 관리자로 계정 전환됨 </a:t>
            </a:r>
            <a:r>
              <a:rPr lang="en-US" altLang="ko-KR" sz="1500" dirty="0" smtClean="0"/>
              <a:t>(</a:t>
            </a:r>
            <a:r>
              <a:rPr lang="ko-KR" altLang="en-US" sz="1500" dirty="0" smtClean="0"/>
              <a:t>끝에 </a:t>
            </a:r>
            <a:r>
              <a:rPr lang="en-US" altLang="ko-KR" sz="1500" dirty="0" smtClean="0"/>
              <a:t>#)</a:t>
            </a:r>
            <a:endParaRPr lang="ko-KR" altLang="en-US" sz="1500" dirty="0"/>
          </a:p>
        </p:txBody>
      </p:sp>
      <p:sp>
        <p:nvSpPr>
          <p:cNvPr id="16" name="오른쪽 화살표 15"/>
          <p:cNvSpPr/>
          <p:nvPr/>
        </p:nvSpPr>
        <p:spPr>
          <a:xfrm rot="10800000">
            <a:off x="5566949" y="1615919"/>
            <a:ext cx="2169721" cy="215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959909" y="1561854"/>
            <a:ext cx="32207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변경할 비밀번호 입력</a:t>
            </a:r>
            <a:endParaRPr lang="ko-KR" altLang="en-US" sz="1500" dirty="0"/>
          </a:p>
        </p:txBody>
      </p:sp>
      <p:sp>
        <p:nvSpPr>
          <p:cNvPr id="18" name="오른쪽 화살표 17"/>
          <p:cNvSpPr/>
          <p:nvPr/>
        </p:nvSpPr>
        <p:spPr>
          <a:xfrm rot="10800000">
            <a:off x="5566948" y="2186979"/>
            <a:ext cx="2169721" cy="215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959909" y="2122411"/>
            <a:ext cx="32207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비밀번호 변경 성공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92659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3280" y="186174"/>
            <a:ext cx="527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telnet </a:t>
            </a:r>
            <a:r>
              <a:rPr lang="ko-KR" altLang="en-US" dirty="0" smtClean="0"/>
              <a:t>설치해보기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230" y="2908386"/>
            <a:ext cx="6610388" cy="30758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77230" y="1821600"/>
            <a:ext cx="639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제어판 프로그램 및 기능에서 </a:t>
            </a:r>
            <a:r>
              <a:rPr lang="en-US" altLang="ko-KR" dirty="0" smtClean="0"/>
              <a:t>Windows </a:t>
            </a:r>
            <a:r>
              <a:rPr lang="ko-KR" altLang="en-US" dirty="0" smtClean="0"/>
              <a:t>기능 켜기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끄기 접속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841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960" y="1826326"/>
            <a:ext cx="4627840" cy="41839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3120" y="236974"/>
            <a:ext cx="527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telnet </a:t>
            </a:r>
            <a:r>
              <a:rPr lang="ko-KR" altLang="en-US" dirty="0" smtClean="0"/>
              <a:t>설치해보기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05040" y="1143410"/>
            <a:ext cx="312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텔넷 클라이언트 체크표시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222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775" y="2524641"/>
            <a:ext cx="8471967" cy="10360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3120" y="236974"/>
            <a:ext cx="527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telnet </a:t>
            </a:r>
            <a:r>
              <a:rPr lang="ko-KR" altLang="en-US" dirty="0" smtClean="0"/>
              <a:t>설치해보기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73906" y="1196141"/>
            <a:ext cx="1435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연결 확인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774" y="4643111"/>
            <a:ext cx="5510265" cy="10953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85520" y="5006102"/>
            <a:ext cx="117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연결 성공</a:t>
            </a:r>
            <a:endParaRPr lang="ko-KR" altLang="en-US" dirty="0"/>
          </a:p>
        </p:txBody>
      </p:sp>
      <p:sp>
        <p:nvSpPr>
          <p:cNvPr id="8" name="오른쪽 화살표 7"/>
          <p:cNvSpPr/>
          <p:nvPr/>
        </p:nvSpPr>
        <p:spPr>
          <a:xfrm>
            <a:off x="2314707" y="3076888"/>
            <a:ext cx="853440" cy="2363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85520" y="3010397"/>
            <a:ext cx="117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연결 실패</a:t>
            </a:r>
            <a:endParaRPr lang="ko-KR" altLang="en-US" dirty="0"/>
          </a:p>
        </p:txBody>
      </p:sp>
      <p:sp>
        <p:nvSpPr>
          <p:cNvPr id="10" name="오른쪽 화살표 9"/>
          <p:cNvSpPr/>
          <p:nvPr/>
        </p:nvSpPr>
        <p:spPr>
          <a:xfrm>
            <a:off x="2314707" y="5072593"/>
            <a:ext cx="853440" cy="2363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88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3280" y="121920"/>
            <a:ext cx="637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lt"/>
              </a:rPr>
              <a:t>절대경로와 상대경로</a:t>
            </a:r>
            <a:endParaRPr lang="ko-KR" altLang="en-US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2640" y="1106100"/>
            <a:ext cx="8890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절대경로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루트 </a:t>
            </a:r>
            <a:r>
              <a:rPr lang="ko-KR" altLang="en-US" dirty="0" err="1" smtClean="0"/>
              <a:t>디렉토리에</a:t>
            </a:r>
            <a:r>
              <a:rPr lang="ko-KR" altLang="en-US" dirty="0" smtClean="0"/>
              <a:t> 현재 파일이 위치한 </a:t>
            </a:r>
            <a:r>
              <a:rPr lang="ko-KR" altLang="en-US" dirty="0" err="1" smtClean="0"/>
              <a:t>디렉토리의</a:t>
            </a:r>
            <a:r>
              <a:rPr lang="ko-KR" altLang="en-US" dirty="0" smtClean="0"/>
              <a:t> 경로를 전체로 표기한 경로</a:t>
            </a:r>
            <a:endParaRPr lang="en-US" altLang="ko-KR" dirty="0" smtClean="0"/>
          </a:p>
          <a:p>
            <a:r>
              <a:rPr lang="en-US" altLang="ko-KR" dirty="0" smtClean="0"/>
              <a:t>Ex) cd /home/</a:t>
            </a:r>
            <a:r>
              <a:rPr lang="en-US" altLang="ko-KR" dirty="0" err="1" smtClean="0"/>
              <a:t>kopoctc</a:t>
            </a:r>
            <a:r>
              <a:rPr lang="en-US" altLang="ko-KR" dirty="0" smtClean="0"/>
              <a:t>/test/</a:t>
            </a:r>
            <a:r>
              <a:rPr lang="en-US" altLang="ko-KR" dirty="0" err="1" smtClean="0"/>
              <a:t>help.text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Q : </a:t>
            </a:r>
            <a:r>
              <a:rPr lang="ko-KR" altLang="en-US" dirty="0" smtClean="0"/>
              <a:t>광화문이 어디에요</a:t>
            </a:r>
            <a:r>
              <a:rPr lang="en-US" altLang="ko-KR" dirty="0" smtClean="0"/>
              <a:t>?</a:t>
            </a:r>
          </a:p>
          <a:p>
            <a:r>
              <a:rPr lang="en-US" altLang="ko-KR" dirty="0" smtClean="0"/>
              <a:t>A : </a:t>
            </a:r>
            <a:r>
              <a:rPr lang="ko-KR" altLang="en-US" dirty="0" smtClean="0"/>
              <a:t>서울특별시 </a:t>
            </a:r>
            <a:r>
              <a:rPr lang="ko-KR" altLang="en-US" dirty="0"/>
              <a:t>종로구 세종로 </a:t>
            </a:r>
            <a:r>
              <a:rPr lang="ko-KR" altLang="en-US" dirty="0" err="1"/>
              <a:t>사직로</a:t>
            </a:r>
            <a:r>
              <a:rPr lang="ko-KR" altLang="en-US" dirty="0"/>
              <a:t> </a:t>
            </a:r>
            <a:r>
              <a:rPr lang="en-US" altLang="ko-KR" dirty="0"/>
              <a:t>161</a:t>
            </a:r>
            <a:r>
              <a:rPr lang="ko-KR" altLang="en-US" dirty="0" smtClean="0"/>
              <a:t>이요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→ 내가 </a:t>
            </a:r>
            <a:r>
              <a:rPr lang="ko-KR" altLang="en-US" dirty="0" err="1" smtClean="0"/>
              <a:t>어디있던</a:t>
            </a:r>
            <a:r>
              <a:rPr lang="ko-KR" altLang="en-US" dirty="0" smtClean="0"/>
              <a:t> 한 번에 갈 수 있는 경로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802640" y="3840480"/>
            <a:ext cx="88493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상대경로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명령어 </a:t>
            </a:r>
            <a:r>
              <a:rPr lang="ko-KR" altLang="en-US" dirty="0" err="1" smtClean="0"/>
              <a:t>쉘</a:t>
            </a:r>
            <a:r>
              <a:rPr lang="ko-KR" altLang="en-US" dirty="0" smtClean="0"/>
              <a:t> 상태에서 현재 위치로부터 파일이 있는 </a:t>
            </a:r>
            <a:r>
              <a:rPr lang="ko-KR" altLang="en-US" dirty="0" err="1" smtClean="0"/>
              <a:t>디렉토리를</a:t>
            </a:r>
            <a:r>
              <a:rPr lang="ko-KR" altLang="en-US" dirty="0" smtClean="0"/>
              <a:t> 표기한 경로</a:t>
            </a:r>
            <a:endParaRPr lang="en-US" altLang="ko-KR" dirty="0" smtClean="0"/>
          </a:p>
          <a:p>
            <a:r>
              <a:rPr lang="en-US" altLang="ko-KR" dirty="0" smtClean="0"/>
              <a:t>Ex) cd kopo10</a:t>
            </a:r>
          </a:p>
          <a:p>
            <a:endParaRPr lang="en-US" altLang="ko-KR" dirty="0"/>
          </a:p>
          <a:p>
            <a:r>
              <a:rPr lang="en-US" altLang="ko-KR" dirty="0" smtClean="0"/>
              <a:t>Q : “</a:t>
            </a:r>
            <a:r>
              <a:rPr lang="ko-KR" altLang="en-US" dirty="0" smtClean="0"/>
              <a:t>광화문이 어디에요</a:t>
            </a:r>
            <a:r>
              <a:rPr lang="en-US" altLang="ko-KR" dirty="0" smtClean="0"/>
              <a:t>?</a:t>
            </a:r>
          </a:p>
          <a:p>
            <a:r>
              <a:rPr lang="en-US" altLang="ko-KR" dirty="0" smtClean="0"/>
              <a:t>A : </a:t>
            </a:r>
            <a:r>
              <a:rPr lang="ko-KR" altLang="en-US" dirty="0" smtClean="0"/>
              <a:t>여기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광화문역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에서 쭉 가면 세종대왕 동상이 보이는데 그 뒤에 있어요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→ </a:t>
            </a:r>
            <a:r>
              <a:rPr lang="ko-KR" altLang="en-US" dirty="0" smtClean="0"/>
              <a:t>현재 나의 위치를 기준으로 표시하는 경로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상대적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0216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3280" y="121920"/>
            <a:ext cx="637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lt"/>
              </a:rPr>
              <a:t>파일 탐색</a:t>
            </a:r>
            <a:endParaRPr lang="ko-KR" altLang="en-US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3280" y="1879600"/>
            <a:ext cx="8991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en-US" altLang="ko-KR" dirty="0" err="1" smtClean="0"/>
              <a:t>pwd</a:t>
            </a:r>
            <a:r>
              <a:rPr lang="en-US" altLang="ko-KR" dirty="0" smtClean="0"/>
              <a:t> (Print Working Directory)</a:t>
            </a:r>
          </a:p>
          <a:p>
            <a:r>
              <a:rPr lang="ko-KR" altLang="en-US" dirty="0" smtClean="0"/>
              <a:t>현재의 작업 </a:t>
            </a:r>
            <a:r>
              <a:rPr lang="ko-KR" altLang="en-US" dirty="0" err="1" smtClean="0"/>
              <a:t>디렉토리가</a:t>
            </a:r>
            <a:r>
              <a:rPr lang="ko-KR" altLang="en-US" dirty="0" smtClean="0"/>
              <a:t> 어디인지 출력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2. cd (Change Directory)</a:t>
            </a:r>
          </a:p>
          <a:p>
            <a:r>
              <a:rPr lang="ko-KR" altLang="en-US" dirty="0" smtClean="0"/>
              <a:t>현재의 작업 </a:t>
            </a:r>
            <a:r>
              <a:rPr lang="ko-KR" altLang="en-US" dirty="0" err="1" smtClean="0"/>
              <a:t>디렉토리를</a:t>
            </a:r>
            <a:r>
              <a:rPr lang="ko-KR" altLang="en-US" dirty="0" smtClean="0"/>
              <a:t> 변경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3. Ls (List Directory contents)</a:t>
            </a:r>
          </a:p>
          <a:p>
            <a:r>
              <a:rPr lang="ko-KR" altLang="en-US" dirty="0" err="1" smtClean="0"/>
              <a:t>디렉토리의</a:t>
            </a:r>
            <a:r>
              <a:rPr lang="ko-KR" altLang="en-US" dirty="0" smtClean="0"/>
              <a:t> 파일 목록을 출력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36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3280" y="121920"/>
            <a:ext cx="637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lt"/>
              </a:rPr>
              <a:t>파일 내용보기</a:t>
            </a:r>
            <a:endParaRPr lang="ko-KR" altLang="en-US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5840" y="914400"/>
            <a:ext cx="9550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Cat</a:t>
            </a:r>
          </a:p>
          <a:p>
            <a:r>
              <a:rPr lang="en-US" altLang="ko-KR" dirty="0" smtClean="0"/>
              <a:t>Cat filename : filename</a:t>
            </a:r>
            <a:r>
              <a:rPr lang="ko-KR" altLang="en-US" dirty="0" smtClean="0"/>
              <a:t>이라는 파일을 한번에 출력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2. More</a:t>
            </a:r>
          </a:p>
          <a:p>
            <a:r>
              <a:rPr lang="en-US" altLang="ko-KR" dirty="0" smtClean="0"/>
              <a:t>| (</a:t>
            </a:r>
            <a:r>
              <a:rPr lang="ko-KR" altLang="en-US" dirty="0" smtClean="0"/>
              <a:t>파이프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같이 사용해 화면 단위로 출력</a:t>
            </a:r>
            <a:endParaRPr lang="en-US" altLang="ko-KR" dirty="0" smtClean="0"/>
          </a:p>
          <a:p>
            <a:r>
              <a:rPr lang="en-US" altLang="ko-KR" dirty="0" smtClean="0"/>
              <a:t>Ex) cat filename | more</a:t>
            </a:r>
          </a:p>
          <a:p>
            <a:endParaRPr lang="en-US" altLang="ko-KR" dirty="0"/>
          </a:p>
          <a:p>
            <a:r>
              <a:rPr lang="en-US" altLang="ko-KR" dirty="0" smtClean="0"/>
              <a:t>3. Page</a:t>
            </a:r>
          </a:p>
          <a:p>
            <a:r>
              <a:rPr lang="en-US" altLang="ko-KR" dirty="0" smtClean="0"/>
              <a:t>Page filename : filename</a:t>
            </a:r>
            <a:r>
              <a:rPr lang="ko-KR" altLang="en-US" dirty="0" smtClean="0"/>
              <a:t>의 파일을 화면 단위로 출력</a:t>
            </a:r>
            <a:endParaRPr lang="en-US" altLang="ko-KR" dirty="0" smtClean="0"/>
          </a:p>
          <a:p>
            <a:r>
              <a:rPr lang="ko-KR" altLang="en-US" dirty="0" smtClean="0"/>
              <a:t>멈춰있는 현재 화면에서 아무 키나 누르면 다음 페이지가 보여짐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4. Head</a:t>
            </a:r>
          </a:p>
          <a:p>
            <a:r>
              <a:rPr lang="ko-KR" altLang="en-US" dirty="0" smtClean="0"/>
              <a:t>파일의 내용을 맨 앞줄을 기준으로 보여줌</a:t>
            </a:r>
            <a:endParaRPr lang="en-US" altLang="ko-KR" dirty="0" smtClean="0"/>
          </a:p>
          <a:p>
            <a:r>
              <a:rPr lang="en-US" altLang="ko-KR" dirty="0" smtClean="0"/>
              <a:t>Head –n</a:t>
            </a:r>
            <a:r>
              <a:rPr lang="ko-KR" altLang="en-US" dirty="0" smtClean="0"/>
              <a:t> </a:t>
            </a:r>
            <a:r>
              <a:rPr lang="en-US" altLang="ko-KR" dirty="0" smtClean="0"/>
              <a:t>filename : filename</a:t>
            </a:r>
            <a:r>
              <a:rPr lang="ko-KR" altLang="en-US" dirty="0" smtClean="0"/>
              <a:t>의 처음부터 </a:t>
            </a:r>
            <a:r>
              <a:rPr lang="en-US" altLang="ko-KR" dirty="0" smtClean="0"/>
              <a:t>n</a:t>
            </a:r>
            <a:r>
              <a:rPr lang="ko-KR" altLang="en-US" dirty="0" smtClean="0"/>
              <a:t>줄을 표시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5. Tail</a:t>
            </a:r>
          </a:p>
          <a:p>
            <a:r>
              <a:rPr lang="ko-KR" altLang="en-US" dirty="0" smtClean="0"/>
              <a:t>파일의 내용을 맨 뒤를 기준으로 보여줌</a:t>
            </a:r>
            <a:endParaRPr lang="en-US" altLang="ko-KR" dirty="0" smtClean="0"/>
          </a:p>
          <a:p>
            <a:r>
              <a:rPr lang="en-US" altLang="ko-KR" dirty="0" smtClean="0"/>
              <a:t>Tail –n filename : filename</a:t>
            </a:r>
            <a:r>
              <a:rPr lang="ko-KR" altLang="en-US" dirty="0" smtClean="0"/>
              <a:t>의 맨 뒤부터 </a:t>
            </a:r>
            <a:r>
              <a:rPr lang="en-US" altLang="ko-KR" dirty="0" smtClean="0"/>
              <a:t>n</a:t>
            </a:r>
            <a:r>
              <a:rPr lang="ko-KR" altLang="en-US" dirty="0" smtClean="0"/>
              <a:t>줄을 표시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17427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3280" y="121920"/>
            <a:ext cx="637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lt"/>
              </a:rPr>
              <a:t>Head, Tail </a:t>
            </a:r>
            <a:r>
              <a:rPr lang="ko-KR" altLang="en-US" dirty="0" smtClean="0">
                <a:latin typeface="+mj-lt"/>
              </a:rPr>
              <a:t>예시</a:t>
            </a:r>
            <a:endParaRPr lang="ko-KR" altLang="en-US" dirty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80" y="801612"/>
            <a:ext cx="7000774" cy="605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4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3280" y="121920"/>
            <a:ext cx="637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lt"/>
              </a:rPr>
              <a:t>Tail –f filename</a:t>
            </a:r>
            <a:endParaRPr lang="ko-KR" altLang="en-US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3280" y="2062480"/>
            <a:ext cx="109321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Tail –f filename : </a:t>
            </a:r>
            <a:r>
              <a:rPr lang="ko-KR" altLang="en-US" dirty="0" smtClean="0"/>
              <a:t>계속 작성중인 파일의 마지막을 계속적으로 표시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시스템관리 관련 로그저장 </a:t>
            </a:r>
            <a:r>
              <a:rPr lang="ko-KR" altLang="en-US" dirty="0" err="1" smtClean="0"/>
              <a:t>파일등을</a:t>
            </a:r>
            <a:r>
              <a:rPr lang="ko-KR" altLang="en-US" dirty="0" smtClean="0"/>
              <a:t> 실시간으로 감시할 때 많이 사용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 &gt; : </a:t>
            </a:r>
            <a:r>
              <a:rPr lang="ko-KR" altLang="en-US" dirty="0" err="1" smtClean="0"/>
              <a:t>새로쓰기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기존 파일이 있으면 지우고 다시 작성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&gt;&gt; : </a:t>
            </a:r>
            <a:r>
              <a:rPr lang="ko-KR" altLang="en-US" dirty="0" smtClean="0"/>
              <a:t>덮어쓰기 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기존 파일이 없으면 새로 만들고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있으면 뒤에 덧붙임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123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3280" y="121920"/>
            <a:ext cx="637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lt"/>
              </a:rPr>
              <a:t>Tail -f </a:t>
            </a:r>
            <a:r>
              <a:rPr lang="ko-KR" altLang="en-US" dirty="0" smtClean="0">
                <a:latin typeface="+mj-lt"/>
              </a:rPr>
              <a:t>실습</a:t>
            </a:r>
            <a:endParaRPr lang="ko-KR" altLang="en-US" dirty="0">
              <a:latin typeface="+mj-lt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279" y="572532"/>
            <a:ext cx="6146027" cy="59934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20798" y="4683760"/>
            <a:ext cx="206248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1. Tail –f</a:t>
            </a:r>
            <a:r>
              <a:rPr lang="ko-KR" altLang="en-US" sz="1300" dirty="0" smtClean="0"/>
              <a:t>로 로그 추적 시작</a:t>
            </a:r>
            <a:endParaRPr lang="ko-KR" altLang="en-US" sz="1300" dirty="0"/>
          </a:p>
        </p:txBody>
      </p:sp>
      <p:sp>
        <p:nvSpPr>
          <p:cNvPr id="6" name="TextBox 5"/>
          <p:cNvSpPr txBox="1"/>
          <p:nvPr/>
        </p:nvSpPr>
        <p:spPr>
          <a:xfrm>
            <a:off x="9529306" y="4257040"/>
            <a:ext cx="266269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2. Echo 00 &gt;&gt; </a:t>
            </a:r>
            <a:r>
              <a:rPr lang="ko-KR" altLang="en-US" sz="1300" dirty="0" smtClean="0"/>
              <a:t>작성 원하는 파일명</a:t>
            </a:r>
            <a:endParaRPr lang="ko-KR" altLang="en-US" sz="1300" dirty="0"/>
          </a:p>
        </p:txBody>
      </p:sp>
      <p:sp>
        <p:nvSpPr>
          <p:cNvPr id="7" name="TextBox 6"/>
          <p:cNvSpPr txBox="1"/>
          <p:nvPr/>
        </p:nvSpPr>
        <p:spPr>
          <a:xfrm>
            <a:off x="2352038" y="6177280"/>
            <a:ext cx="10668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3. </a:t>
            </a:r>
            <a:r>
              <a:rPr lang="ko-KR" altLang="en-US" sz="1300" dirty="0" smtClean="0"/>
              <a:t>로그 확인</a:t>
            </a:r>
            <a:endParaRPr lang="ko-KR" altLang="en-US" sz="1300" dirty="0"/>
          </a:p>
        </p:txBody>
      </p:sp>
      <p:sp>
        <p:nvSpPr>
          <p:cNvPr id="8" name="TextBox 7"/>
          <p:cNvSpPr txBox="1"/>
          <p:nvPr/>
        </p:nvSpPr>
        <p:spPr>
          <a:xfrm>
            <a:off x="2296157" y="3476422"/>
            <a:ext cx="10668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3. </a:t>
            </a:r>
            <a:r>
              <a:rPr lang="ko-KR" altLang="en-US" sz="1300" dirty="0" smtClean="0"/>
              <a:t>로그 확인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20653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3280" y="121920"/>
            <a:ext cx="637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lt"/>
              </a:rPr>
              <a:t>1</a:t>
            </a:r>
            <a:r>
              <a:rPr lang="ko-KR" altLang="en-US" dirty="0" smtClean="0">
                <a:latin typeface="+mj-lt"/>
              </a:rPr>
              <a:t>일차 돌아보기</a:t>
            </a:r>
            <a:endParaRPr lang="ko-KR" altLang="en-US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78480" y="1564640"/>
            <a:ext cx="701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OSI 7</a:t>
            </a:r>
            <a:r>
              <a:rPr lang="ko-KR" altLang="en-US" dirty="0" smtClean="0"/>
              <a:t>계층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의존관계이며 밑에서부터 위로 읽으면서 올라간다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480" y="2174240"/>
            <a:ext cx="6573167" cy="32389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65800" y="5653460"/>
            <a:ext cx="163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필수 지식 </a:t>
            </a:r>
            <a:r>
              <a:rPr lang="en-US" altLang="ko-KR" dirty="0" smtClean="0"/>
              <a:t>*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24000" y="3793716"/>
            <a:ext cx="155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TCP/UDP Ex) </a:t>
            </a:r>
            <a:r>
              <a:rPr lang="ko-KR" altLang="en-US" sz="1400" dirty="0" smtClean="0"/>
              <a:t>포트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899920" y="4248832"/>
            <a:ext cx="1178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공유기 </a:t>
            </a:r>
            <a:r>
              <a:rPr lang="en-US" altLang="ko-KR" sz="1400" dirty="0" smtClean="0"/>
              <a:t>Ex) IP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2336800" y="4642988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스위치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3688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3280" y="121920"/>
            <a:ext cx="637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+mj-lt"/>
              </a:rPr>
              <a:t>Mv</a:t>
            </a:r>
            <a:r>
              <a:rPr lang="en-US" altLang="ko-KR" dirty="0" smtClean="0">
                <a:latin typeface="+mj-lt"/>
              </a:rPr>
              <a:t>, </a:t>
            </a:r>
            <a:r>
              <a:rPr lang="en-US" altLang="ko-KR" dirty="0" err="1" smtClean="0">
                <a:latin typeface="+mj-lt"/>
              </a:rPr>
              <a:t>cp</a:t>
            </a:r>
            <a:r>
              <a:rPr lang="en-US" altLang="ko-KR" dirty="0" smtClean="0">
                <a:latin typeface="+mj-lt"/>
              </a:rPr>
              <a:t>, </a:t>
            </a:r>
            <a:r>
              <a:rPr lang="en-US" altLang="ko-KR" dirty="0" err="1" smtClean="0">
                <a:latin typeface="+mj-lt"/>
              </a:rPr>
              <a:t>rm</a:t>
            </a:r>
            <a:endParaRPr lang="ko-KR" altLang="en-US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3280" y="1168400"/>
            <a:ext cx="10922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en-US" altLang="ko-KR" dirty="0" err="1" smtClean="0"/>
              <a:t>Mv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파일을 이동시키는 명령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Mv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Oldfilename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Newfilename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Oldfile</a:t>
            </a:r>
            <a:r>
              <a:rPr lang="ko-KR" altLang="en-US" dirty="0" smtClean="0"/>
              <a:t>의 이름을 </a:t>
            </a:r>
            <a:r>
              <a:rPr lang="en-US" altLang="ko-KR" dirty="0" err="1" smtClean="0"/>
              <a:t>Newfile</a:t>
            </a:r>
            <a:r>
              <a:rPr lang="ko-KR" altLang="en-US" dirty="0" smtClean="0"/>
              <a:t>로 변경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Mv</a:t>
            </a:r>
            <a:r>
              <a:rPr lang="en-US" altLang="ko-KR" dirty="0" smtClean="0"/>
              <a:t> filename </a:t>
            </a:r>
            <a:r>
              <a:rPr lang="en-US" altLang="ko-KR" dirty="0" err="1" smtClean="0"/>
              <a:t>dirname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파일을 해당 </a:t>
            </a:r>
            <a:r>
              <a:rPr lang="ko-KR" altLang="en-US" dirty="0" err="1" smtClean="0"/>
              <a:t>디렉토리로</a:t>
            </a:r>
            <a:r>
              <a:rPr lang="ko-KR" altLang="en-US" dirty="0" smtClean="0"/>
              <a:t> 보냄</a:t>
            </a:r>
            <a:r>
              <a:rPr lang="en-US" altLang="ko-KR" dirty="0" smtClean="0"/>
              <a:t>. (</a:t>
            </a:r>
            <a:r>
              <a:rPr lang="ko-KR" altLang="en-US" dirty="0" smtClean="0"/>
              <a:t>단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디렉토리는</a:t>
            </a:r>
            <a:r>
              <a:rPr lang="ko-KR" altLang="en-US" dirty="0" smtClean="0"/>
              <a:t> 경로로 </a:t>
            </a:r>
            <a:r>
              <a:rPr lang="ko-KR" altLang="en-US" dirty="0" err="1" smtClean="0"/>
              <a:t>작성해야함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Ex) mv test.csv /home/kopo10</a:t>
            </a:r>
          </a:p>
          <a:p>
            <a:endParaRPr lang="en-US" altLang="ko-KR" dirty="0"/>
          </a:p>
          <a:p>
            <a:r>
              <a:rPr lang="en-US" altLang="ko-KR" dirty="0" err="1" smtClean="0"/>
              <a:t>Mv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Olddir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Newdir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olddir</a:t>
            </a:r>
            <a:r>
              <a:rPr lang="ko-KR" altLang="en-US" dirty="0" smtClean="0"/>
              <a:t>의 이름을 </a:t>
            </a:r>
            <a:r>
              <a:rPr lang="en-US" altLang="ko-KR" dirty="0" err="1" smtClean="0"/>
              <a:t>newdir</a:t>
            </a:r>
            <a:r>
              <a:rPr lang="ko-KR" altLang="en-US" dirty="0" smtClean="0"/>
              <a:t>로 변경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2. </a:t>
            </a:r>
            <a:r>
              <a:rPr lang="en-US" altLang="ko-KR" dirty="0" err="1" smtClean="0"/>
              <a:t>Cp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파일을 복사하는 명령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Cp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oldfile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newfile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oldfile</a:t>
            </a:r>
            <a:r>
              <a:rPr lang="ko-KR" altLang="en-US" dirty="0" smtClean="0"/>
              <a:t>을 </a:t>
            </a:r>
            <a:r>
              <a:rPr lang="en-US" altLang="ko-KR" dirty="0" err="1" smtClean="0"/>
              <a:t>newfile</a:t>
            </a:r>
            <a:r>
              <a:rPr lang="ko-KR" altLang="en-US" dirty="0" smtClean="0"/>
              <a:t>로 복사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Cp</a:t>
            </a:r>
            <a:r>
              <a:rPr lang="en-US" altLang="ko-KR" dirty="0" smtClean="0"/>
              <a:t> file </a:t>
            </a:r>
            <a:r>
              <a:rPr lang="en-US" altLang="ko-KR" dirty="0" err="1" smtClean="0"/>
              <a:t>dir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파일을 해당 </a:t>
            </a:r>
            <a:r>
              <a:rPr lang="ko-KR" altLang="en-US" dirty="0" err="1" smtClean="0"/>
              <a:t>디렉토리에</a:t>
            </a:r>
            <a:r>
              <a:rPr lang="ko-KR" altLang="en-US" dirty="0" smtClean="0"/>
              <a:t> 복사</a:t>
            </a:r>
            <a:r>
              <a:rPr lang="en-US" altLang="ko-KR" dirty="0" smtClean="0"/>
              <a:t>. (</a:t>
            </a:r>
            <a:r>
              <a:rPr lang="ko-KR" altLang="en-US" dirty="0" smtClean="0"/>
              <a:t>단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디렉토리는</a:t>
            </a:r>
            <a:r>
              <a:rPr lang="ko-KR" altLang="en-US" dirty="0" smtClean="0"/>
              <a:t> 경로로 작성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en-US" altLang="ko-KR" dirty="0" err="1" smtClean="0"/>
              <a:t>Cp</a:t>
            </a:r>
            <a:r>
              <a:rPr lang="en-US" altLang="ko-KR" dirty="0" smtClean="0"/>
              <a:t> –r </a:t>
            </a:r>
            <a:r>
              <a:rPr lang="en-US" altLang="ko-KR" dirty="0" err="1" smtClean="0"/>
              <a:t>olddir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newdir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olddir</a:t>
            </a:r>
            <a:r>
              <a:rPr lang="ko-KR" altLang="en-US" dirty="0" smtClean="0"/>
              <a:t>을 </a:t>
            </a:r>
            <a:r>
              <a:rPr lang="en-US" altLang="ko-KR" dirty="0" err="1" smtClean="0"/>
              <a:t>newdir</a:t>
            </a:r>
            <a:r>
              <a:rPr lang="ko-KR" altLang="en-US" dirty="0" smtClean="0"/>
              <a:t>로 복사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0463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3280" y="121920"/>
            <a:ext cx="637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Mv</a:t>
            </a:r>
            <a:r>
              <a:rPr lang="en-US" altLang="ko-KR" dirty="0"/>
              <a:t>, </a:t>
            </a:r>
            <a:r>
              <a:rPr lang="en-US" altLang="ko-KR" dirty="0" err="1"/>
              <a:t>cp</a:t>
            </a:r>
            <a:r>
              <a:rPr lang="en-US" altLang="ko-KR" dirty="0"/>
              <a:t>, </a:t>
            </a:r>
            <a:r>
              <a:rPr lang="en-US" altLang="ko-KR" dirty="0" err="1"/>
              <a:t>rm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43280" y="1310640"/>
            <a:ext cx="109321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3. Rm : </a:t>
            </a:r>
            <a:r>
              <a:rPr lang="ko-KR" altLang="en-US" dirty="0" smtClean="0"/>
              <a:t>파일을 지우는 명령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Rm filename : </a:t>
            </a:r>
            <a:r>
              <a:rPr lang="ko-KR" altLang="en-US" dirty="0" smtClean="0"/>
              <a:t>파일 삭제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Rm –I filename : </a:t>
            </a:r>
            <a:r>
              <a:rPr lang="ko-KR" altLang="en-US" dirty="0" err="1" smtClean="0"/>
              <a:t>확인메세지</a:t>
            </a:r>
            <a:r>
              <a:rPr lang="ko-KR" altLang="en-US" dirty="0" smtClean="0"/>
              <a:t> 출력 후 파일삭제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Rm –r : </a:t>
            </a:r>
            <a:r>
              <a:rPr lang="ko-KR" altLang="en-US" dirty="0" smtClean="0"/>
              <a:t>해당 위치의 파일 및 </a:t>
            </a:r>
            <a:r>
              <a:rPr lang="ko-KR" altLang="en-US" dirty="0" err="1" smtClean="0"/>
              <a:t>디렉토리</a:t>
            </a:r>
            <a:r>
              <a:rPr lang="ko-KR" altLang="en-US" dirty="0" smtClean="0"/>
              <a:t> 삭제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Rm –d : </a:t>
            </a:r>
            <a:r>
              <a:rPr lang="ko-KR" altLang="en-US" dirty="0" smtClean="0"/>
              <a:t>빈 </a:t>
            </a:r>
            <a:r>
              <a:rPr lang="ko-KR" altLang="en-US" dirty="0" err="1" smtClean="0"/>
              <a:t>디렉토리</a:t>
            </a:r>
            <a:r>
              <a:rPr lang="ko-KR" altLang="en-US" dirty="0" smtClean="0"/>
              <a:t> 삭제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Rm –f : </a:t>
            </a:r>
            <a:r>
              <a:rPr lang="ko-KR" altLang="en-US" dirty="0" smtClean="0"/>
              <a:t>파일을 지울 때 확인하지 않고 강제로 삭제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주의</a:t>
            </a:r>
            <a:r>
              <a:rPr lang="en-US" altLang="ko-KR" dirty="0" smtClean="0"/>
              <a:t>!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[</a:t>
            </a:r>
            <a:r>
              <a:rPr lang="en-US" altLang="ko-KR" dirty="0" err="1" smtClean="0"/>
              <a:t>rm</a:t>
            </a:r>
            <a:r>
              <a:rPr lang="en-US" altLang="ko-KR" dirty="0" smtClean="0"/>
              <a:t> *], [</a:t>
            </a:r>
            <a:r>
              <a:rPr lang="en-US" altLang="ko-KR" dirty="0" err="1" smtClean="0"/>
              <a:t>rm</a:t>
            </a:r>
            <a:r>
              <a:rPr lang="en-US" altLang="ko-KR" dirty="0" smtClean="0"/>
              <a:t> –f], [</a:t>
            </a:r>
            <a:r>
              <a:rPr lang="en-US" altLang="ko-KR" dirty="0" err="1" smtClean="0"/>
              <a:t>rm</a:t>
            </a:r>
            <a:r>
              <a:rPr lang="en-US" altLang="ko-KR" dirty="0" smtClean="0"/>
              <a:t> –</a:t>
            </a:r>
            <a:r>
              <a:rPr lang="en-US" altLang="ko-KR" dirty="0" err="1" smtClean="0"/>
              <a:t>rf</a:t>
            </a:r>
            <a:r>
              <a:rPr lang="en-US" altLang="ko-KR" dirty="0" smtClean="0"/>
              <a:t>]</a:t>
            </a:r>
            <a:r>
              <a:rPr lang="ko-KR" altLang="en-US" dirty="0" smtClean="0"/>
              <a:t>는 주의해서 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783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3280" y="121920"/>
            <a:ext cx="637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Mv</a:t>
            </a:r>
            <a:r>
              <a:rPr lang="en-US" altLang="ko-KR" dirty="0"/>
              <a:t>, </a:t>
            </a:r>
            <a:r>
              <a:rPr lang="en-US" altLang="ko-KR" dirty="0" err="1"/>
              <a:t>cp</a:t>
            </a:r>
            <a:r>
              <a:rPr lang="en-US" altLang="ko-KR" dirty="0"/>
              <a:t>, </a:t>
            </a:r>
            <a:r>
              <a:rPr lang="en-US" altLang="ko-KR" dirty="0" err="1" smtClean="0"/>
              <a:t>rm</a:t>
            </a:r>
            <a:r>
              <a:rPr lang="en-US" altLang="ko-KR" dirty="0" smtClean="0"/>
              <a:t> / </a:t>
            </a:r>
            <a:r>
              <a:rPr lang="ko-KR" altLang="en-US" dirty="0" smtClean="0"/>
              <a:t>명령어 </a:t>
            </a:r>
            <a:r>
              <a:rPr lang="ko-KR" altLang="en-US" dirty="0" err="1" smtClean="0"/>
              <a:t>히스토리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43280" y="1066800"/>
            <a:ext cx="1102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Rm * : </a:t>
            </a:r>
            <a:r>
              <a:rPr lang="ko-KR" altLang="en-US" dirty="0" smtClean="0"/>
              <a:t>모든 파일을 다 지우는 명령</a:t>
            </a:r>
            <a:endParaRPr lang="en-US" altLang="ko-KR" dirty="0" smtClean="0"/>
          </a:p>
          <a:p>
            <a:r>
              <a:rPr lang="en-US" altLang="ko-KR" dirty="0" smtClean="0"/>
              <a:t>Rm f : </a:t>
            </a:r>
            <a:r>
              <a:rPr lang="ko-KR" altLang="en-US" dirty="0" smtClean="0"/>
              <a:t>지우는 과정을 묻게 </a:t>
            </a:r>
            <a:r>
              <a:rPr lang="ko-KR" altLang="en-US" dirty="0" err="1" smtClean="0"/>
              <a:t>되있더라도</a:t>
            </a:r>
            <a:r>
              <a:rPr lang="ko-KR" altLang="en-US" dirty="0" smtClean="0"/>
              <a:t> 무시하고 지움</a:t>
            </a:r>
            <a:endParaRPr lang="en-US" altLang="ko-KR" dirty="0" smtClean="0"/>
          </a:p>
          <a:p>
            <a:r>
              <a:rPr lang="en-US" altLang="ko-KR" dirty="0" smtClean="0"/>
              <a:t>Rm –</a:t>
            </a:r>
            <a:r>
              <a:rPr lang="en-US" altLang="ko-KR" dirty="0" err="1" smtClean="0"/>
              <a:t>rf</a:t>
            </a:r>
            <a:r>
              <a:rPr lang="en-US" altLang="ko-KR" dirty="0" smtClean="0"/>
              <a:t> :  </a:t>
            </a:r>
            <a:r>
              <a:rPr lang="ko-KR" altLang="en-US" dirty="0" smtClean="0"/>
              <a:t>해당 위치의 모든 파일 및 </a:t>
            </a:r>
            <a:r>
              <a:rPr lang="ko-KR" altLang="en-US" dirty="0" err="1" smtClean="0"/>
              <a:t>디렉토리를</a:t>
            </a:r>
            <a:r>
              <a:rPr lang="ko-KR" altLang="en-US" dirty="0" smtClean="0"/>
              <a:t> 묻지도 않고 무조건 지움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		</a:t>
            </a:r>
            <a:r>
              <a:rPr lang="ko-KR" altLang="en-US" dirty="0" smtClean="0"/>
              <a:t>만약 최상위 루트 </a:t>
            </a:r>
            <a:r>
              <a:rPr lang="ko-KR" altLang="en-US" dirty="0" err="1" smtClean="0"/>
              <a:t>디렉토리에서</a:t>
            </a:r>
            <a:r>
              <a:rPr lang="ko-KR" altLang="en-US" dirty="0" smtClean="0"/>
              <a:t> 해당 명령을 실행 시 포맷과 다를 바 없이</a:t>
            </a:r>
            <a:endParaRPr lang="en-US" altLang="ko-KR" dirty="0" smtClean="0"/>
          </a:p>
          <a:p>
            <a:r>
              <a:rPr lang="en-US" altLang="ko-KR" dirty="0" smtClean="0"/>
              <a:t>		</a:t>
            </a:r>
            <a:r>
              <a:rPr lang="ko-KR" altLang="en-US" dirty="0" smtClean="0"/>
              <a:t>말끔히 지워짐</a:t>
            </a:r>
            <a:r>
              <a:rPr lang="en-US" altLang="ko-KR" dirty="0" smtClean="0"/>
              <a:t>.. </a:t>
            </a:r>
            <a:r>
              <a:rPr lang="ko-KR" altLang="en-US" dirty="0" smtClean="0"/>
              <a:t>주의 또 주의</a:t>
            </a:r>
            <a:r>
              <a:rPr lang="en-US" altLang="ko-KR" dirty="0" smtClean="0"/>
              <a:t>. 3</a:t>
            </a:r>
            <a:r>
              <a:rPr lang="ko-KR" altLang="en-US" dirty="0" smtClean="0"/>
              <a:t>번 이상 생각하고 </a:t>
            </a:r>
            <a:r>
              <a:rPr lang="en-US" altLang="ko-KR" dirty="0" smtClean="0"/>
              <a:t>Enter </a:t>
            </a:r>
            <a:r>
              <a:rPr lang="ko-KR" altLang="en-US" dirty="0" smtClean="0"/>
              <a:t>누르기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43280" y="3413760"/>
            <a:ext cx="10871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명령어 </a:t>
            </a:r>
            <a:r>
              <a:rPr lang="ko-KR" altLang="en-US" dirty="0" err="1" smtClean="0"/>
              <a:t>히스토리</a:t>
            </a:r>
            <a:endParaRPr lang="en-US" altLang="ko-KR" dirty="0" smtClean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smtClean="0"/>
              <a:t>R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!</a:t>
            </a:r>
          </a:p>
          <a:p>
            <a:r>
              <a:rPr lang="en-US" altLang="ko-KR" dirty="0" smtClean="0"/>
              <a:t>2</a:t>
            </a:r>
            <a:r>
              <a:rPr lang="ko-KR" altLang="en-US" dirty="0" smtClean="0"/>
              <a:t>개 모두 기존에 사용했던 명령을 보다 편리하게 찾아주는 기능을 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R</a:t>
            </a:r>
            <a:r>
              <a:rPr lang="ko-KR" altLang="en-US" dirty="0" smtClean="0"/>
              <a:t>은 유닉스 계열에서</a:t>
            </a:r>
            <a:r>
              <a:rPr lang="en-US" altLang="ko-KR" dirty="0" smtClean="0"/>
              <a:t>, !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계열에서 사용된다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화살표 ↑</a:t>
            </a:r>
            <a:r>
              <a:rPr lang="en-US" altLang="ko-KR" dirty="0" smtClean="0"/>
              <a:t>, </a:t>
            </a:r>
            <a:r>
              <a:rPr lang="ko-KR" altLang="en-US" dirty="0" smtClean="0"/>
              <a:t>↓</a:t>
            </a:r>
            <a:endParaRPr lang="en-US" altLang="ko-KR" dirty="0" smtClean="0"/>
          </a:p>
          <a:p>
            <a:r>
              <a:rPr lang="ko-KR" altLang="en-US" dirty="0" smtClean="0"/>
              <a:t>지금까지 사용한 명령어를 순차적으로 보여줌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3. Bash history</a:t>
            </a:r>
          </a:p>
          <a:p>
            <a:r>
              <a:rPr lang="ko-KR" altLang="en-US" dirty="0" smtClean="0"/>
              <a:t>지금까지 사용한 명령어는 해당 사용자의 기본 </a:t>
            </a:r>
            <a:r>
              <a:rPr lang="ko-KR" altLang="en-US" dirty="0" err="1" smtClean="0"/>
              <a:t>디렉토리</a:t>
            </a:r>
            <a:r>
              <a:rPr lang="ko-KR" altLang="en-US" dirty="0" smtClean="0"/>
              <a:t> 내 </a:t>
            </a:r>
            <a:r>
              <a:rPr lang="en-US" altLang="ko-KR" dirty="0" smtClean="0"/>
              <a:t>“.bash-history”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“.history”</a:t>
            </a:r>
            <a:r>
              <a:rPr lang="ko-KR" altLang="en-US" dirty="0" smtClean="0"/>
              <a:t>에</a:t>
            </a:r>
            <a:r>
              <a:rPr lang="en-US" altLang="ko-KR" dirty="0"/>
              <a:t> </a:t>
            </a:r>
            <a:r>
              <a:rPr lang="ko-KR" altLang="en-US" dirty="0" smtClean="0"/>
              <a:t>저장된다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5464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3280" y="121920"/>
            <a:ext cx="637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Mv</a:t>
            </a:r>
            <a:r>
              <a:rPr lang="en-US" altLang="ko-KR" dirty="0"/>
              <a:t>, </a:t>
            </a:r>
            <a:r>
              <a:rPr lang="en-US" altLang="ko-KR" dirty="0" err="1"/>
              <a:t>cp</a:t>
            </a:r>
            <a:r>
              <a:rPr lang="en-US" altLang="ko-KR" dirty="0"/>
              <a:t>, </a:t>
            </a:r>
            <a:r>
              <a:rPr lang="en-US" altLang="ko-KR" dirty="0" err="1" smtClean="0"/>
              <a:t>rm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실습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79" y="1149621"/>
            <a:ext cx="5863977" cy="9941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79" y="2968588"/>
            <a:ext cx="5877189" cy="8718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58" y="4891997"/>
            <a:ext cx="5879310" cy="1204003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7014917" y="1539171"/>
            <a:ext cx="2169721" cy="215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7014918" y="3297014"/>
            <a:ext cx="2169721" cy="215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7014919" y="5386479"/>
            <a:ext cx="2169721" cy="215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631680" y="1463040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mv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631680" y="5309332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rm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631680" y="3219866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cp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465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3280" y="121920"/>
            <a:ext cx="637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+mj-lt"/>
              </a:rPr>
              <a:t>디렉토리</a:t>
            </a:r>
            <a:r>
              <a:rPr lang="ko-KR" altLang="en-US" dirty="0" smtClean="0">
                <a:latin typeface="+mj-lt"/>
              </a:rPr>
              <a:t> 관리</a:t>
            </a:r>
            <a:r>
              <a:rPr lang="en-US" altLang="ko-KR" dirty="0" smtClean="0">
                <a:latin typeface="+mj-lt"/>
              </a:rPr>
              <a:t>, </a:t>
            </a:r>
            <a:r>
              <a:rPr lang="ko-KR" altLang="en-US" dirty="0" smtClean="0">
                <a:latin typeface="+mj-lt"/>
              </a:rPr>
              <a:t>파일의 문자 수 세기</a:t>
            </a:r>
            <a:endParaRPr lang="ko-KR" altLang="en-US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3280" y="1523722"/>
            <a:ext cx="77419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 smtClean="0"/>
              <a:t>Mkdir</a:t>
            </a:r>
            <a:endParaRPr lang="en-US" altLang="ko-KR" dirty="0" smtClean="0"/>
          </a:p>
          <a:p>
            <a:r>
              <a:rPr lang="en-US" altLang="ko-KR" dirty="0" smtClean="0"/>
              <a:t>[</a:t>
            </a:r>
            <a:r>
              <a:rPr lang="en-US" altLang="ko-KR" dirty="0" err="1" smtClean="0"/>
              <a:t>mkdir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dirname</a:t>
            </a:r>
            <a:r>
              <a:rPr lang="en-US" altLang="ko-KR" dirty="0" smtClean="0"/>
              <a:t>] : </a:t>
            </a:r>
            <a:r>
              <a:rPr lang="ko-KR" altLang="en-US" dirty="0" smtClean="0"/>
              <a:t>새 </a:t>
            </a:r>
            <a:r>
              <a:rPr lang="ko-KR" altLang="en-US" dirty="0" err="1" smtClean="0"/>
              <a:t>디렉토리</a:t>
            </a:r>
            <a:r>
              <a:rPr lang="ko-KR" altLang="en-US" dirty="0" smtClean="0"/>
              <a:t> 생성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2. </a:t>
            </a:r>
            <a:r>
              <a:rPr lang="en-US" altLang="ko-KR" dirty="0" err="1" smtClean="0"/>
              <a:t>Rmdir</a:t>
            </a:r>
            <a:endParaRPr lang="en-US" altLang="ko-KR" dirty="0" smtClean="0"/>
          </a:p>
          <a:p>
            <a:r>
              <a:rPr lang="en-US" altLang="ko-KR" dirty="0" smtClean="0"/>
              <a:t>[</a:t>
            </a:r>
            <a:r>
              <a:rPr lang="en-US" altLang="ko-KR" dirty="0" err="1" smtClean="0"/>
              <a:t>rmdir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dirname</a:t>
            </a:r>
            <a:r>
              <a:rPr lang="en-US" altLang="ko-KR" dirty="0" smtClean="0"/>
              <a:t>] : </a:t>
            </a:r>
            <a:r>
              <a:rPr lang="ko-KR" altLang="en-US" dirty="0" smtClean="0"/>
              <a:t>해당 </a:t>
            </a:r>
            <a:r>
              <a:rPr lang="ko-KR" altLang="en-US" dirty="0" err="1" smtClean="0"/>
              <a:t>디렉토리</a:t>
            </a:r>
            <a:r>
              <a:rPr lang="ko-KR" altLang="en-US" dirty="0" smtClean="0"/>
              <a:t> 삭제</a:t>
            </a:r>
            <a:endParaRPr lang="en-US" altLang="ko-K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43280" y="4033520"/>
            <a:ext cx="7752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Wc</a:t>
            </a:r>
            <a:r>
              <a:rPr lang="en-US" altLang="ko-KR" dirty="0" smtClean="0"/>
              <a:t> : </a:t>
            </a:r>
            <a:r>
              <a:rPr lang="ko-KR" altLang="en-US" dirty="0" smtClean="0"/>
              <a:t>파일 내부의 글자 수 및 줄 수 출력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ko-KR" altLang="en-US" dirty="0" smtClean="0"/>
              <a:t>파일의 줄 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단어 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글자 수 순서대로 출력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091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3280" y="121920"/>
            <a:ext cx="637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+mj-lt"/>
              </a:rPr>
              <a:t>디렉토리</a:t>
            </a:r>
            <a:r>
              <a:rPr lang="ko-KR" altLang="en-US" dirty="0" smtClean="0">
                <a:latin typeface="+mj-lt"/>
              </a:rPr>
              <a:t> 관리</a:t>
            </a:r>
            <a:r>
              <a:rPr lang="en-US" altLang="ko-KR" dirty="0" smtClean="0">
                <a:latin typeface="+mj-lt"/>
              </a:rPr>
              <a:t>, </a:t>
            </a:r>
            <a:r>
              <a:rPr lang="ko-KR" altLang="en-US" dirty="0" smtClean="0">
                <a:latin typeface="+mj-lt"/>
              </a:rPr>
              <a:t>문자 수 세기 실습</a:t>
            </a:r>
            <a:endParaRPr lang="ko-KR" altLang="en-US" dirty="0">
              <a:latin typeface="+mj-lt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80" y="998668"/>
            <a:ext cx="5379238" cy="11068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80" y="2958428"/>
            <a:ext cx="5379238" cy="1156371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6659316" y="1444568"/>
            <a:ext cx="2169721" cy="215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6659316" y="3429094"/>
            <a:ext cx="2169721" cy="215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499600" y="1367420"/>
            <a:ext cx="87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mkdir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499600" y="3351946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rmdir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280" y="4967721"/>
            <a:ext cx="5418847" cy="682093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6659315" y="5201248"/>
            <a:ext cx="2169721" cy="215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9570720" y="5124100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wc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340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3280" y="121920"/>
            <a:ext cx="637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lt"/>
              </a:rPr>
              <a:t>필기노트 정리</a:t>
            </a:r>
            <a:endParaRPr lang="ko-KR" altLang="en-US" dirty="0">
              <a:latin typeface="+mj-lt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087" y="0"/>
            <a:ext cx="5305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0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3280" y="121920"/>
            <a:ext cx="637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필기노트 정리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440" y="0"/>
            <a:ext cx="5305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67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3280" y="121920"/>
            <a:ext cx="637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필기노트 정리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440" y="0"/>
            <a:ext cx="5305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1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3280" y="121920"/>
            <a:ext cx="637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필기노트 정리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440" y="0"/>
            <a:ext cx="5305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94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3280" y="121920"/>
            <a:ext cx="637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lt"/>
              </a:rPr>
              <a:t>2</a:t>
            </a:r>
            <a:r>
              <a:rPr lang="ko-KR" altLang="en-US" dirty="0" smtClean="0">
                <a:latin typeface="+mj-lt"/>
              </a:rPr>
              <a:t>일차 시작</a:t>
            </a:r>
            <a:endParaRPr lang="ko-KR" altLang="en-US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3280" y="1320030"/>
            <a:ext cx="397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인증 </a:t>
            </a:r>
            <a:r>
              <a:rPr lang="en-US" altLang="ko-KR" dirty="0" smtClean="0"/>
              <a:t>/ </a:t>
            </a:r>
            <a:r>
              <a:rPr lang="ko-KR" altLang="en-US" dirty="0" smtClean="0"/>
              <a:t>권한 </a:t>
            </a:r>
            <a:r>
              <a:rPr lang="en-US" altLang="ko-KR" dirty="0" smtClean="0"/>
              <a:t>: IT </a:t>
            </a:r>
            <a:r>
              <a:rPr lang="ko-KR" altLang="en-US" dirty="0" smtClean="0"/>
              <a:t>보안의 두 가지 </a:t>
            </a:r>
            <a:r>
              <a:rPr lang="ko-KR" altLang="en-US" dirty="0" err="1" smtClean="0"/>
              <a:t>컨셉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43280" y="2692054"/>
            <a:ext cx="9499600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/>
              <a:t>관리자</a:t>
            </a:r>
            <a:r>
              <a:rPr lang="en-US" altLang="ko-KR" sz="2500" dirty="0" smtClean="0"/>
              <a:t>(root)</a:t>
            </a:r>
            <a:r>
              <a:rPr lang="ko-KR" altLang="en-US" sz="2500" dirty="0" smtClean="0"/>
              <a:t>와 일반 사용자</a:t>
            </a:r>
            <a:endParaRPr lang="en-US" altLang="ko-KR" sz="2500" dirty="0" smtClean="0"/>
          </a:p>
          <a:p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사용자 계정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운영체제를 사용하는 사용자 계정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2.   </a:t>
            </a:r>
            <a:r>
              <a:rPr lang="ko-KR" altLang="en-US" dirty="0" smtClean="0"/>
              <a:t>관리자 계정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운영체제에서 슈퍼 사용자</a:t>
            </a:r>
            <a:r>
              <a:rPr lang="en-US" altLang="ko-KR" dirty="0" smtClean="0"/>
              <a:t>(Super User), </a:t>
            </a:r>
            <a:r>
              <a:rPr lang="ko-KR" altLang="en-US" dirty="0" smtClean="0"/>
              <a:t>운용 관리자</a:t>
            </a:r>
            <a:r>
              <a:rPr lang="en-US" altLang="ko-KR" dirty="0" smtClean="0"/>
              <a:t>(Administrator)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				     root</a:t>
            </a:r>
            <a:r>
              <a:rPr lang="ko-KR" altLang="en-US" dirty="0" smtClean="0"/>
              <a:t>라고 부른다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시스템 관리 시 스팀 제어를 위한 특별 권한을 가지고 있는 </a:t>
            </a:r>
            <a:r>
              <a:rPr lang="en-US" altLang="ko-KR" dirty="0" smtClean="0"/>
              <a:t>			    </a:t>
            </a:r>
            <a:r>
              <a:rPr lang="ko-KR" altLang="en-US" dirty="0" smtClean="0"/>
              <a:t>사용자 계정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43280" y="5833793"/>
            <a:ext cx="808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Ls –al </a:t>
            </a:r>
            <a:r>
              <a:rPr lang="ko-KR" altLang="en-US" dirty="0" smtClean="0"/>
              <a:t>입력 시 출력되는 파일 명 중 </a:t>
            </a:r>
            <a:r>
              <a:rPr lang="en-US" altLang="ko-KR" dirty="0" smtClean="0"/>
              <a:t>kopo00 ~~ kopo00</a:t>
            </a:r>
            <a:r>
              <a:rPr lang="ko-KR" altLang="en-US" dirty="0" smtClean="0"/>
              <a:t>에서 앞의 </a:t>
            </a:r>
            <a:r>
              <a:rPr lang="en-US" altLang="ko-KR" dirty="0" smtClean="0"/>
              <a:t>kopo00</a:t>
            </a:r>
            <a:r>
              <a:rPr lang="ko-KR" altLang="en-US" dirty="0" smtClean="0"/>
              <a:t>은 사용자 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뒤는 그룹을 뜻한다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675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3280" y="121920"/>
            <a:ext cx="637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필기노트 정리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440" y="0"/>
            <a:ext cx="5305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65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3280" y="121920"/>
            <a:ext cx="637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필기노트 정리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440" y="0"/>
            <a:ext cx="5305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9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3280" y="121920"/>
            <a:ext cx="637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필기노트 정리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440" y="0"/>
            <a:ext cx="5305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3280" y="121920"/>
            <a:ext cx="637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필기노트 정리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7" t="19778" r="8148" b="19383"/>
          <a:stretch/>
        </p:blipFill>
        <p:spPr>
          <a:xfrm rot="5400000">
            <a:off x="2879040" y="847040"/>
            <a:ext cx="6850479" cy="517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3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3280" y="121920"/>
            <a:ext cx="637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필기노트 정리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6" t="21358" r="17629" b="15828"/>
          <a:stretch/>
        </p:blipFill>
        <p:spPr>
          <a:xfrm rot="5400000">
            <a:off x="3306057" y="730497"/>
            <a:ext cx="6849885" cy="540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36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3280" y="121920"/>
            <a:ext cx="637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필기노트 정리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18" t="25506" r="15703" b="21556"/>
          <a:stretch/>
        </p:blipFill>
        <p:spPr>
          <a:xfrm rot="5400000">
            <a:off x="3133469" y="913509"/>
            <a:ext cx="6839462" cy="50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7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3280" y="121920"/>
            <a:ext cx="637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lt"/>
              </a:rPr>
              <a:t>2</a:t>
            </a:r>
            <a:r>
              <a:rPr lang="ko-KR" altLang="en-US" dirty="0" smtClean="0">
                <a:latin typeface="+mj-lt"/>
              </a:rPr>
              <a:t>일차</a:t>
            </a:r>
            <a:endParaRPr lang="ko-KR" altLang="en-US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3280" y="883920"/>
            <a:ext cx="415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사용자 계정 생성 및 그룹에 추가해보기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" y="2661920"/>
            <a:ext cx="5445146" cy="41960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605" y="5604780"/>
            <a:ext cx="5373395" cy="12532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43280" y="1495921"/>
            <a:ext cx="4439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틀은 </a:t>
            </a:r>
            <a:r>
              <a:rPr lang="en-US" altLang="ko-KR" dirty="0" smtClean="0"/>
              <a:t>CRUD </a:t>
            </a:r>
            <a:r>
              <a:rPr lang="ko-KR" altLang="en-US" dirty="0" smtClean="0"/>
              <a:t>모델로 잡기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Adduser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addgroup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C (Create)</a:t>
            </a:r>
            <a:r>
              <a:rPr lang="ko-KR" altLang="en-US" dirty="0" smtClean="0"/>
              <a:t>에 속한다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079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3280" y="121920"/>
            <a:ext cx="637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lt"/>
              </a:rPr>
              <a:t>2</a:t>
            </a:r>
            <a:r>
              <a:rPr lang="ko-KR" altLang="en-US" dirty="0" smtClean="0">
                <a:latin typeface="+mj-lt"/>
              </a:rPr>
              <a:t>일차</a:t>
            </a:r>
            <a:endParaRPr lang="ko-KR" altLang="en-US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3280" y="883920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리눅스는</a:t>
            </a:r>
            <a:r>
              <a:rPr lang="ko-KR" altLang="en-US" dirty="0" smtClean="0"/>
              <a:t> 모든 리소스들을 파일로 취급한다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863" y="0"/>
            <a:ext cx="3914833" cy="6858000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4757139" y="3261360"/>
            <a:ext cx="2169721" cy="33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021676" y="3244334"/>
            <a:ext cx="886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리소스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5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3280" y="121920"/>
            <a:ext cx="637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lt"/>
              </a:rPr>
              <a:t>2</a:t>
            </a:r>
            <a:r>
              <a:rPr lang="ko-KR" altLang="en-US" dirty="0" smtClean="0">
                <a:latin typeface="+mj-lt"/>
              </a:rPr>
              <a:t>일차</a:t>
            </a:r>
            <a:endParaRPr lang="ko-KR" altLang="en-US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3280" y="760613"/>
            <a:ext cx="415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생성한 계정 확인하기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80" y="1399307"/>
            <a:ext cx="5366740" cy="5458693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 rot="13564220">
            <a:off x="6207034" y="2565611"/>
            <a:ext cx="2169721" cy="33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 rot="7516356">
            <a:off x="6317082" y="4699211"/>
            <a:ext cx="2169721" cy="33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373769" y="3630864"/>
            <a:ext cx="296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lt"/>
              </a:rPr>
              <a:t>성공적으로 잘 생성되었다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534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3280" y="1074420"/>
            <a:ext cx="430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그룹 내 계정 삭제 및 시스템 내 계정 삭제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43280" y="121920"/>
            <a:ext cx="637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lt"/>
              </a:rPr>
              <a:t>2</a:t>
            </a:r>
            <a:r>
              <a:rPr lang="ko-KR" altLang="en-US" dirty="0" smtClean="0">
                <a:latin typeface="+mj-lt"/>
              </a:rPr>
              <a:t>일차</a:t>
            </a:r>
            <a:endParaRPr lang="ko-KR" altLang="en-US" dirty="0"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80" y="2026920"/>
            <a:ext cx="6088362" cy="7455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80" y="3546102"/>
            <a:ext cx="6339920" cy="131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3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3280" y="121920"/>
            <a:ext cx="637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lt"/>
              </a:rPr>
              <a:t>2</a:t>
            </a:r>
            <a:r>
              <a:rPr lang="ko-KR" altLang="en-US" dirty="0" smtClean="0">
                <a:latin typeface="+mj-lt"/>
              </a:rPr>
              <a:t>일차</a:t>
            </a:r>
            <a:endParaRPr lang="ko-KR" altLang="en-US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3280" y="782836"/>
            <a:ext cx="482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그룹 내 계정 삭제 및 시스템 내 계정 삭제 확인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80" y="1443752"/>
            <a:ext cx="5302674" cy="5252806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 rot="13564220">
            <a:off x="6207034" y="2565611"/>
            <a:ext cx="2169721" cy="33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 rot="7516356">
            <a:off x="6317082" y="4807609"/>
            <a:ext cx="2169721" cy="33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262008" y="3444240"/>
            <a:ext cx="381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lt"/>
              </a:rPr>
              <a:t>자세히 보면 생성했을 때와 화면이 다르다</a:t>
            </a:r>
            <a:r>
              <a:rPr lang="en-US" altLang="ko-KR" dirty="0" smtClean="0">
                <a:latin typeface="+mj-lt"/>
              </a:rPr>
              <a:t>. </a:t>
            </a:r>
            <a:r>
              <a:rPr lang="ko-KR" altLang="en-US" dirty="0" smtClean="0">
                <a:latin typeface="+mj-lt"/>
              </a:rPr>
              <a:t>잘 제거되었다는 뜻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431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3280" y="121920"/>
            <a:ext cx="637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j-lt"/>
              </a:rPr>
              <a:t>2</a:t>
            </a:r>
            <a:r>
              <a:rPr lang="ko-KR" altLang="en-US" dirty="0" smtClean="0">
                <a:latin typeface="+mj-lt"/>
              </a:rPr>
              <a:t>일차</a:t>
            </a:r>
            <a:endParaRPr lang="ko-KR" altLang="en-US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3280" y="839261"/>
            <a:ext cx="8493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Host @ user ID $ : </a:t>
            </a:r>
            <a:r>
              <a:rPr lang="ko-KR" altLang="en-US" dirty="0" smtClean="0"/>
              <a:t>일반 </a:t>
            </a:r>
            <a:r>
              <a:rPr lang="ko-KR" altLang="en-US" dirty="0" err="1" smtClean="0"/>
              <a:t>사용자일때</a:t>
            </a:r>
            <a:r>
              <a:rPr lang="ko-KR" altLang="en-US" dirty="0" smtClean="0"/>
              <a:t> 프롬프트 창 모습</a:t>
            </a:r>
            <a:endParaRPr lang="en-US" altLang="ko-KR" dirty="0" smtClean="0"/>
          </a:p>
          <a:p>
            <a:r>
              <a:rPr lang="en-US" altLang="ko-KR" dirty="0" smtClean="0"/>
              <a:t>Host @ user ID # : </a:t>
            </a:r>
            <a:r>
              <a:rPr lang="ko-KR" altLang="en-US" dirty="0" smtClean="0"/>
              <a:t>관리자</a:t>
            </a:r>
            <a:r>
              <a:rPr lang="en-US" altLang="ko-KR" dirty="0" smtClean="0"/>
              <a:t>(root)</a:t>
            </a:r>
            <a:r>
              <a:rPr lang="ko-KR" altLang="en-US" dirty="0" smtClean="0"/>
              <a:t>일 때 프롬프트 창 모습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Ex) Host @ user ID # </a:t>
            </a:r>
            <a:r>
              <a:rPr lang="en-US" altLang="ko-KR" dirty="0" err="1" smtClean="0"/>
              <a:t>passwd</a:t>
            </a:r>
            <a:r>
              <a:rPr lang="en-US" altLang="ko-KR" dirty="0" smtClean="0"/>
              <a:t> kopoctc1 : kopoctc1</a:t>
            </a:r>
            <a:r>
              <a:rPr lang="ko-KR" altLang="en-US" dirty="0" smtClean="0"/>
              <a:t>이라는 사용자의 비밀번호 변경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43280" y="5334000"/>
            <a:ext cx="924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telnet : </a:t>
            </a:r>
            <a:r>
              <a:rPr lang="ko-KR" altLang="en-US" dirty="0" smtClean="0"/>
              <a:t>서버의 네트워크를 통하여 원격으로 접속하는 방식의 프로토콜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	    </a:t>
            </a:r>
            <a:r>
              <a:rPr lang="ko-KR" altLang="en-US" dirty="0" smtClean="0"/>
              <a:t>보안이 취약하다는 단점으로 현재는 잘 사용하지 않음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Ssh</a:t>
            </a:r>
            <a:r>
              <a:rPr lang="en-US" altLang="ko-KR" dirty="0" smtClean="0"/>
              <a:t> : telnet</a:t>
            </a:r>
            <a:r>
              <a:rPr lang="ko-KR" altLang="en-US" dirty="0" smtClean="0"/>
              <a:t>에서 보안이 강화된 방식으로 접속을 하는 프로그램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43280" y="2532633"/>
            <a:ext cx="84937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권한 획득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Sudo</a:t>
            </a:r>
            <a:r>
              <a:rPr lang="en-US" altLang="ko-KR" dirty="0" smtClean="0"/>
              <a:t> : root</a:t>
            </a:r>
            <a:r>
              <a:rPr lang="ko-KR" altLang="en-US" dirty="0" smtClean="0"/>
              <a:t>의 권한을 잠시 사용</a:t>
            </a:r>
            <a:endParaRPr lang="en-US" altLang="ko-KR" dirty="0" smtClean="0"/>
          </a:p>
          <a:p>
            <a:r>
              <a:rPr lang="en-US" altLang="ko-KR" dirty="0" smtClean="0"/>
              <a:t>Su – user id : </a:t>
            </a:r>
            <a:r>
              <a:rPr lang="ko-KR" altLang="en-US" dirty="0" smtClean="0"/>
              <a:t>잠시 다른 </a:t>
            </a:r>
            <a:r>
              <a:rPr lang="en-US" altLang="ko-KR" dirty="0" smtClean="0"/>
              <a:t>user</a:t>
            </a:r>
            <a:r>
              <a:rPr lang="ko-KR" altLang="en-US" dirty="0" smtClean="0"/>
              <a:t>의 권한으로 접속</a:t>
            </a:r>
            <a:endParaRPr lang="en-US" altLang="ko-KR" dirty="0" smtClean="0"/>
          </a:p>
          <a:p>
            <a:r>
              <a:rPr lang="en-US" altLang="ko-KR" dirty="0" smtClean="0"/>
              <a:t>Su : Su –root</a:t>
            </a:r>
            <a:r>
              <a:rPr lang="ko-KR" altLang="en-US" dirty="0" smtClean="0"/>
              <a:t>와 동일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Man </a:t>
            </a:r>
            <a:r>
              <a:rPr lang="ko-KR" altLang="en-US" dirty="0" smtClean="0"/>
              <a:t>명령어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명령어 도움말 출력</a:t>
            </a:r>
            <a:endParaRPr lang="en-US" altLang="ko-KR" dirty="0" smtClean="0"/>
          </a:p>
          <a:p>
            <a:r>
              <a:rPr lang="en-US" altLang="ko-KR" dirty="0" smtClean="0"/>
              <a:t>Ex) man </a:t>
            </a:r>
            <a:r>
              <a:rPr lang="en-US" altLang="ko-KR" dirty="0" err="1" smtClean="0"/>
              <a:t>su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12596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TM10001105[[fn=자르기]]</Template>
  <TotalTime>680</TotalTime>
  <Words>986</Words>
  <Application>Microsoft Office PowerPoint</Application>
  <PresentationFormat>와이드스크린</PresentationFormat>
  <Paragraphs>201</Paragraphs>
  <Slides>35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9" baseType="lpstr">
      <vt:lpstr>돋움</vt:lpstr>
      <vt:lpstr>맑은 고딕</vt:lpstr>
      <vt:lpstr>Franklin Gothic Book</vt:lpstr>
      <vt:lpstr>Crop</vt:lpstr>
      <vt:lpstr>2023.03.27 리눅스 과제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2023.03.27 리눅스 과제</dc:title>
  <dc:creator>남정현</dc:creator>
  <cp:lastModifiedBy>남정현</cp:lastModifiedBy>
  <cp:revision>42</cp:revision>
  <dcterms:created xsi:type="dcterms:W3CDTF">2023-03-27T00:53:38Z</dcterms:created>
  <dcterms:modified xsi:type="dcterms:W3CDTF">2023-03-27T12:13:56Z</dcterms:modified>
</cp:coreProperties>
</file>